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99CC00"/>
    <a:srgbClr val="FF99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1329212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14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Түнде жаңбыр. </a:t>
            </a:r>
            <a:r>
              <a:rPr lang="kk-KZ" sz="1200" dirty="0" smtClean="0">
                <a:latin typeface="Times New Roman" panose="02020603050405020304" pitchFamily="18" charset="0"/>
                <a:cs typeface="Times New Roman" panose="02020603050405020304" pitchFamily="18" charset="0"/>
              </a:rPr>
              <a:t>Жел солтүстік-батыстан 5-10, күндіз екпіні 15-20 </a:t>
            </a:r>
            <a:r>
              <a:rPr lang="kk-KZ" sz="1200" dirty="0" smtClean="0">
                <a:solidFill>
                  <a:prstClr val="black"/>
                </a:solidFill>
                <a:latin typeface="Times New Roman" pitchFamily="18" charset="0"/>
                <a:cs typeface="Times New Roman" pitchFamily="18" charset="0"/>
              </a:rPr>
              <a:t>м/с. Ауа температурасы түнде 3-5°, күндіз 13-15°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4852"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17615</TotalTime>
  <Words>585</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2522</cp:revision>
  <cp:lastPrinted>2021-07-01T03:56:27Z</cp:lastPrinted>
  <dcterms:created xsi:type="dcterms:W3CDTF">2018-03-27T06:03:00Z</dcterms:created>
  <dcterms:modified xsi:type="dcterms:W3CDTF">2022-09-14T10:20:55Z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