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81588" y="3786190"/>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Шымкент </a:t>
            </a:r>
            <a:r>
              <a:rPr lang="ru-RU" altLang="ru-RU" sz="1100" b="1" dirty="0" smtClean="0">
                <a:latin typeface="Times New Roman" panose="02020603050405020304" pitchFamily="18" charset="0"/>
                <a:cs typeface="Times New Roman" panose="02020603050405020304" pitchFamily="18" charset="0"/>
              </a:rPr>
              <a:t>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53000" y="71414"/>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күндіз           31-33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16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порывы 15-20 м/с. Ауа температурасы                  14-16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53000" y="250030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544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13137</TotalTime>
  <Words>584</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2455</cp:revision>
  <cp:lastPrinted>2021-07-01T03:56:27Z</cp:lastPrinted>
  <dcterms:created xsi:type="dcterms:W3CDTF">2018-03-27T06:03:00Z</dcterms:created>
  <dcterms:modified xsi:type="dcterms:W3CDTF">2022-09-14T10:24:06Z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