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69" d="100"/>
          <a:sy n="69" d="100"/>
        </p:scale>
        <p:origin x="-3396" y="-11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0A5688E-718C-416A-AD85-6500AA13CA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8F7BB-9265-4B2C-9CAD-949D371517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F9F0E-D27C-4249-BBAB-E0F0E729AD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55388-C3AC-48A9-88AF-35D576C40A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823D-4E64-4866-9B04-95BE8E5057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20143-65BE-4A2C-BCD0-A7A31FDF65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06DAE-F716-48B2-95A4-5189ACFAF7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141C-3AF0-4E2A-A06E-118C83E505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6D13C-2D23-4956-B412-5DA5E18DFC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29FC1-5F27-4D1A-AA18-5A3BFAE527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BA58E-2D36-4C3D-AC9A-11496F9D8B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DCA28-5A36-407E-AA24-9FBB18A48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B65718-910E-45A5-BA52-00C33508C2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257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14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15 сентября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14 сентября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8-10, днем 21-23 тепла.</a:t>
            </a:r>
            <a:endParaRPr lang="ru-RU" b="1" dirty="0">
              <a:solidFill>
                <a:schemeClr val="tx1"/>
              </a:solidFill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16 сентября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15 сентября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8-10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143116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15 сентября, ночью 16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81588" y="3786190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24438" y="4286256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2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2432718"/>
            <a:chOff x="112712" y="246083"/>
            <a:chExt cx="4840288" cy="2435111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125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14365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2669</cp:revision>
  <cp:lastPrinted>2021-07-01T09:11:30Z</cp:lastPrinted>
  <dcterms:created xsi:type="dcterms:W3CDTF">2018-03-27T06:03:00Z</dcterms:created>
  <dcterms:modified xsi:type="dcterms:W3CDTF">2022-09-14T09:46:35Z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