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72" d="100"/>
          <a:sy n="72" d="100"/>
        </p:scale>
        <p:origin x="-102" y="-25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44420739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№257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сентября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94612" y="3643314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14 сентября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24438" y="2214554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1994392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по 21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            Без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осадков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24-26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сентября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15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16 сентября 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/>
                <a:ea typeface="Calibri"/>
                <a:cs typeface="Times New Roman"/>
              </a:rPr>
              <a:t>северо-восточный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м/с. Температура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8-10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674173759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5" name="TextBox 13"/>
          <p:cNvSpPr txBox="1"/>
          <p:nvPr/>
        </p:nvSpPr>
        <p:spPr>
          <a:xfrm>
            <a:off x="5024438" y="335756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22374"/>
            <a:ext cx="4291013" cy="1783575"/>
            <a:chOff x="511137" y="3942134"/>
            <a:chExt cx="4291013" cy="195621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0051" y="4190135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1137" y="3942134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6059377"/>
            <a:ext cx="4320480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1050" b="1" i="1" dirty="0">
                <a:solidFill>
                  <a:srgbClr val="000000"/>
                </a:solidFill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Нурланова А.А.</a:t>
            </a:r>
            <a:endParaRPr lang="ru-RU" altLang="ru-RU" sz="12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15511441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kk-KZ" sz="1600" dirty="0" smtClean="0"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екомендации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отсутствуют.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13949</TotalTime>
  <Words>592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nurlanova_a</cp:lastModifiedBy>
  <cp:revision>2604</cp:revision>
  <cp:lastPrinted>2022-09-14T06:06:59Z</cp:lastPrinted>
  <dcterms:created xsi:type="dcterms:W3CDTF">2018-03-27T06:03:00Z</dcterms:created>
  <dcterms:modified xsi:type="dcterms:W3CDTF">2022-09-14T06:29:34Z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