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7917533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№257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79999" y="2007410"/>
            <a:ext cx="4730785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15 сентября, ночью 16 сентября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29000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14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Пыльная буря. Ветер северный, северо-западный 9-14, порывы 15-20 м/с. Температура воздуха ночью 16-18, днем 25-27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16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16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 м/с. Температура воздуха ночью 14-16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95876" y="3000372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15119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2358</cp:revision>
  <cp:lastPrinted>2021-10-15T03:50:29Z</cp:lastPrinted>
  <dcterms:created xsi:type="dcterms:W3CDTF">2018-03-27T06:03:00Z</dcterms:created>
  <dcterms:modified xsi:type="dcterms:W3CDTF">2022-09-14T09:35:07Z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