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682675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Ночью осадки (дождь, мокрый снег).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3109" y="227109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2233" y="346204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16203</TotalTime>
  <Words>532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2366</cp:revision>
  <cp:lastPrinted>2021-10-14T11:15:53Z</cp:lastPrinted>
  <dcterms:created xsi:type="dcterms:W3CDTF">2018-03-27T06:03:00Z</dcterms:created>
  <dcterms:modified xsi:type="dcterms:W3CDTF">2022-09-14T10:13:56Z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