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9CC00"/>
    <a:srgbClr val="FF9900"/>
    <a:srgbClr val="F2902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778950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қыркүйектегі 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15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(жаңбыр, жылбысқы қар). 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Без осадков.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1307" y="237877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7"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16210</TotalTime>
  <Words>546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2404</cp:revision>
  <cp:lastPrinted>2021-07-01T03:56:27Z</cp:lastPrinted>
  <dcterms:created xsi:type="dcterms:W3CDTF">2018-03-27T06:03:00Z</dcterms:created>
  <dcterms:modified xsi:type="dcterms:W3CDTF">2022-09-14T10:14:01Z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