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5343892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15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северный 5-10 м/с. Температура воздуха ночью 0-2 тепла, на поверхности почвы заморозки 3 градуса, днем 15-17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16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16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1-3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15 сентября, ночью 16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17274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2750</cp:revision>
  <cp:lastPrinted>2021-11-30T05:55:24Z</cp:lastPrinted>
  <dcterms:created xsi:type="dcterms:W3CDTF">2018-03-27T06:03:00Z</dcterms:created>
  <dcterms:modified xsi:type="dcterms:W3CDTF">2022-09-14T10:12:00Z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