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72" d="100"/>
          <a:sy n="72" d="100"/>
        </p:scale>
        <p:origin x="-102" y="-25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845141666"/>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a:t>
                      </a:r>
                      <a:r>
                        <a:rPr lang="kk-KZ" altLang="zh-CN" sz="1200" b="1" i="0" baseline="0" dirty="0" smtClean="0">
                          <a:solidFill>
                            <a:schemeClr val="tx1"/>
                          </a:solidFill>
                          <a:latin typeface="Times New Roman" panose="02020603050405020304" pitchFamily="18" charset="0"/>
                          <a:cs typeface="Times New Roman" panose="02020603050405020304" pitchFamily="18" charset="0"/>
                        </a:rPr>
                        <a:t>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қыркүйек </a:t>
                      </a:r>
                      <a:r>
                        <a:rPr lang="kk-KZ" altLang="zh-CN" sz="1200" b="1" i="1"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kk-KZ" altLang="ru-RU" sz="1200" b="1"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15 </a:t>
            </a:r>
            <a:r>
              <a:rPr lang="kk-KZ" sz="1200" b="1" dirty="0" smtClean="0">
                <a:latin typeface="Times New Roman" pitchFamily="18" charset="0"/>
                <a:cs typeface="Times New Roman" pitchFamily="18" charset="0"/>
              </a:rPr>
              <a:t>қыркүйекке</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kk-KZ" altLang="ru-RU" sz="1200" b="1" dirty="0" smtClean="0">
                <a:latin typeface="Times New Roman" panose="02020603050405020304" pitchFamily="18" charset="0"/>
                <a:cs typeface="Times New Roman" panose="02020603050405020304" pitchFamily="18" charset="0"/>
              </a:rPr>
              <a:t>15 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solidFill>
                  <a:prstClr val="black"/>
                </a:solidFill>
                <a:latin typeface="Times New Roman" pitchFamily="18" charset="0"/>
                <a:ea typeface="Calibri"/>
                <a:cs typeface="Times New Roman" pitchFamily="18" charset="0"/>
              </a:rPr>
              <a:t>       Жауын-шашынсыз</a:t>
            </a:r>
            <a:r>
              <a:rPr lang="kk-KZ" sz="1200" dirty="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a:t>
            </a:r>
            <a:r>
              <a:rPr lang="kk-KZ" sz="1200" dirty="0" smtClean="0">
                <a:latin typeface="Times New Roman"/>
                <a:ea typeface="Calibri"/>
              </a:rPr>
              <a:t>, </a:t>
            </a:r>
            <a:r>
              <a:rPr lang="kk-KZ" sz="1200" dirty="0">
                <a:latin typeface="Times New Roman"/>
                <a:ea typeface="Calibri"/>
              </a:rPr>
              <a:t>күші </a:t>
            </a:r>
            <a:r>
              <a:rPr lang="kk-KZ" sz="1200" dirty="0" smtClean="0">
                <a:latin typeface="Times New Roman"/>
                <a:ea typeface="Calibri"/>
              </a:rPr>
              <a:t>9-14 </a:t>
            </a:r>
            <a:r>
              <a:rPr lang="kk-KZ" sz="1200" dirty="0" smtClean="0">
                <a:latin typeface="Times New Roman" pitchFamily="18" charset="0"/>
                <a:cs typeface="Times New Roman" pitchFamily="18" charset="0"/>
              </a:rPr>
              <a:t>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5-7,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24-26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kk-KZ" altLang="ru-RU" sz="1200" b="1" dirty="0" smtClean="0">
                <a:solidFill>
                  <a:prstClr val="black"/>
                </a:solidFill>
                <a:latin typeface="Times New Roman" panose="02020603050405020304" pitchFamily="18" charset="0"/>
                <a:cs typeface="Times New Roman" panose="02020603050405020304" pitchFamily="18" charset="0"/>
              </a:rPr>
              <a:t>15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a:t>
            </a:r>
            <a:r>
              <a:rPr lang="kk-KZ" sz="1200" dirty="0" smtClean="0">
                <a:latin typeface="Times New Roman"/>
                <a:ea typeface="Calibri"/>
              </a:rPr>
              <a:t>, </a:t>
            </a:r>
            <a:r>
              <a:rPr lang="kk-KZ" sz="1200" dirty="0">
                <a:latin typeface="Times New Roman"/>
                <a:ea typeface="Calibri"/>
              </a:rPr>
              <a:t>күші 9-14</a:t>
            </a:r>
            <a:r>
              <a:rPr lang="kk-KZ" sz="1200" dirty="0">
                <a:latin typeface="Times New Roman" pitchFamily="18" charset="0"/>
                <a:cs typeface="Times New Roman" pitchFamily="18" charset="0"/>
              </a:rPr>
              <a:t> м/с. Ауа температурасы түнде </a:t>
            </a:r>
            <a:r>
              <a:rPr lang="kk-KZ" sz="1200" dirty="0" smtClean="0">
                <a:latin typeface="Times New Roman" pitchFamily="18" charset="0"/>
                <a:cs typeface="Times New Roman" pitchFamily="18" charset="0"/>
              </a:rPr>
              <a:t>8-10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4438" y="228599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itchFamily="18" charset="0"/>
                <a:cs typeface="Times New Roman" pitchFamily="18" charset="0"/>
              </a:rPr>
              <a:t>15 қыркүйек</a:t>
            </a:r>
            <a:r>
              <a:rPr lang="ru-RU" sz="1200" dirty="0" smtClean="0">
                <a:solidFill>
                  <a:schemeClr val="tx1"/>
                </a:solidFill>
                <a:latin typeface="Times New Roman" pitchFamily="18" charset="0"/>
                <a:cs typeface="Times New Roman" pitchFamily="18" charset="0"/>
              </a:rPr>
              <a:t>, 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16 </a:t>
            </a:r>
            <a:r>
              <a:rPr lang="kk-KZ" sz="1200" dirty="0" smtClean="0">
                <a:solidFill>
                  <a:schemeClr val="tx1"/>
                </a:solidFill>
                <a:latin typeface="Times New Roman" pitchFamily="18" charset="0"/>
                <a:cs typeface="Times New Roman" pitchFamily="18" charset="0"/>
              </a:rPr>
              <a:t>қыркүйекке </a:t>
            </a:r>
            <a:r>
              <a:rPr lang="ru-RU" sz="1200" dirty="0" err="1" smtClean="0">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ластаушы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  </a:t>
            </a:r>
            <a:r>
              <a:rPr lang="ru-RU" sz="1200" b="1"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 етеді</a:t>
            </a:r>
            <a:r>
              <a:rPr lang="ru-RU" sz="1200" dirty="0" smtClean="0">
                <a:solidFill>
                  <a:schemeClr val="tx1"/>
                </a:solidFill>
                <a:latin typeface="Times New Roman" pitchFamily="18" charset="0"/>
                <a:cs typeface="Times New Roman" pitchFamily="18" charset="0"/>
              </a:rPr>
              <a:t>.</a:t>
            </a:r>
          </a:p>
          <a:p>
            <a:pPr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Жалпы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қала бойынша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ауаның ластану</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деңгейі төмен болады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деп</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күтілуде.</a:t>
            </a:r>
            <a:endParaRPr lang="ru-RU" sz="1200" dirty="0">
              <a:solidFill>
                <a:schemeClr val="tx1"/>
              </a:solidFill>
              <a:latin typeface="Times New Roman" pitchFamily="18" charset="0"/>
              <a:cs typeface="Times New Roman" pitchFamily="18" charset="0"/>
            </a:endParaRP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5024438" y="33575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656013"/>
          </a:xfrm>
          <a:prstGeom prst="rect">
            <a:avLst/>
          </a:prstGeom>
        </p:spPr>
        <p:txBody>
          <a:bodyPr wrap="square">
            <a:spAutoFit/>
          </a:bodyPr>
          <a:lstStyle/>
          <a:p>
            <a:pPr algn="just">
              <a:lnSpc>
                <a:spcPct val="107000"/>
              </a:lnSpc>
              <a:spcAft>
                <a:spcPts val="800"/>
              </a:spcAft>
            </a:pPr>
            <a:r>
              <a:rPr lang="kk-KZ" sz="1600" dirty="0" smtClean="0">
                <a:latin typeface="Times New Roman" pitchFamily="18" charset="0"/>
                <a:cs typeface="Times New Roman" pitchFamily="18" charset="0"/>
              </a:rPr>
              <a:t>  Ұсыныстар </a:t>
            </a:r>
            <a:r>
              <a:rPr lang="kk-KZ" sz="1600" dirty="0" smtClean="0">
                <a:latin typeface="Times New Roman" pitchFamily="18" charset="0"/>
                <a:cs typeface="Times New Roman" pitchFamily="18" charset="0"/>
              </a:rPr>
              <a:t>жоқ</a:t>
            </a:r>
            <a:r>
              <a:rPr lang="kk-KZ" sz="1200" dirty="0" smtClean="0"/>
              <a:t>.</a:t>
            </a:r>
            <a:endParaRPr lang="ru-RU" sz="1200" dirty="0" smtClean="0"/>
          </a:p>
          <a:p>
            <a:pPr algn="just">
              <a:lnSpc>
                <a:spcPct val="107000"/>
              </a:lnSpc>
              <a:spcAft>
                <a:spcPts val="800"/>
              </a:spcAft>
            </a:pP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13967</TotalTime>
  <Words>576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2614</cp:revision>
  <cp:lastPrinted>2022-09-14T06:09:28Z</cp:lastPrinted>
  <dcterms:created xsi:type="dcterms:W3CDTF">2018-03-27T06:03:00Z</dcterms:created>
  <dcterms:modified xsi:type="dcterms:W3CDTF">2022-09-14T06:29:29Z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