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1624772"/>
              </p:ext>
            </p:extLst>
          </p:nvPr>
        </p:nvGraphicFramePr>
        <p:xfrm>
          <a:off x="5024438" y="4500570"/>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118102" y="3929066"/>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екпіні 19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2859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14.</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en-US" sz="1200" smtClean="0">
                <a:latin typeface="Times New Roman" panose="02020603050405020304" pitchFamily="18" charset="0"/>
                <a:ea typeface="Times New Roman" panose="02020603050405020304" pitchFamily="18" charset="0"/>
              </a:rPr>
              <a:t>18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14076</TotalTime>
  <Words>584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2425</cp:revision>
  <cp:lastPrinted>2021-07-01T07:38:07Z</cp:lastPrinted>
  <dcterms:created xsi:type="dcterms:W3CDTF">2018-03-27T06:03:00Z</dcterms:created>
  <dcterms:modified xsi:type="dcterms:W3CDTF">2022-09-14T10:04:42Z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