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F2902E"/>
    <a:srgbClr val="FF9900"/>
    <a:srgbClr val="FA8422"/>
    <a:srgbClr val="99CC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xmlns="">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xmlns=""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xmlns=""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xmlns=""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xmlns=""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xmlns=""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xmlns=""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xmlns=""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xmlns=""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xmlns=""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xmlns=""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xmlns=""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xmlns=""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xmlns=""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xmlns="" val="311774704"/>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37125" y="115888"/>
            <a:ext cx="4840287" cy="2566857"/>
          </a:xfrm>
          <a:prstGeom prst="rect">
            <a:avLst/>
          </a:prstGeom>
          <a:no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r>
              <a:rPr lang="ru-RU" altLang="ru-RU" sz="1200" b="1" dirty="0" smtClean="0">
                <a:latin typeface="Times New Roman" panose="02020603050405020304" pitchFamily="18" charset="0"/>
                <a:cs typeface="Times New Roman" panose="02020603050405020304" pitchFamily="18" charset="0"/>
              </a:rPr>
              <a:t> </a:t>
            </a:r>
          </a:p>
          <a:p>
            <a:pPr algn="ctr" eaLnBrk="1" hangingPunct="1">
              <a:spcBef>
                <a:spcPts val="0"/>
              </a:spcBef>
              <a:buNone/>
              <a:defRPr/>
            </a:pPr>
            <a:r>
              <a:rPr lang="kk-KZ" altLang="ru-RU" sz="1200" b="1" dirty="0" smtClean="0">
                <a:latin typeface="Times New Roman" pitchFamily="18" charset="0"/>
                <a:cs typeface="Times New Roman" pitchFamily="18" charset="0"/>
              </a:rPr>
              <a:t>14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21-ден 15</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 жауын-шашынсыз. Оңлтүстік-шығыстан, 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түнде </a:t>
            </a:r>
            <a:r>
              <a:rPr lang="ru-RU" sz="1200" dirty="0" smtClean="0">
                <a:latin typeface="Times New Roman" pitchFamily="18" charset="0"/>
                <a:cs typeface="Times New Roman" pitchFamily="18" charset="0"/>
              </a:rPr>
              <a:t>2-7,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м/с. Ауаның температурасы түнде  2-4 градус жылы, топырак бетінде 2 градус үсік, күндіз </a:t>
            </a:r>
            <a:r>
              <a:rPr lang="ru-RU" sz="1200" dirty="0" smtClean="0">
                <a:latin typeface="Times New Roman" pitchFamily="18" charset="0"/>
                <a:cs typeface="Times New Roman" pitchFamily="18" charset="0"/>
              </a:rPr>
              <a:t>16-18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indent="182563" algn="just" eaLnBrk="1" hangingPunct="1">
              <a:spcBef>
                <a:spcPts val="0"/>
              </a:spcBef>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endParaRPr lang="ru-RU" altLang="ru-RU" sz="1200" b="1" dirty="0" smtClean="0">
              <a:latin typeface="Times New Roman" pitchFamily="18" charset="0"/>
              <a:cs typeface="Times New Roman" pitchFamily="18" charset="0"/>
            </a:endParaRPr>
          </a:p>
          <a:p>
            <a:pPr indent="182563" algn="ctr" eaLnBrk="1" hangingPunct="1">
              <a:spcBef>
                <a:spcPts val="0"/>
              </a:spcBef>
              <a:buNone/>
              <a:defRPr/>
            </a:pPr>
            <a:r>
              <a:rPr lang="kk-KZ" altLang="ru-RU" sz="1200" b="1" dirty="0" smtClean="0">
                <a:latin typeface="Times New Roman" pitchFamily="18" charset="0"/>
                <a:cs typeface="Times New Roman" pitchFamily="18" charset="0"/>
              </a:rPr>
              <a:t>15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16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оңтүстік-шығысқа ауысады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екпіні 15-20 м/с. Ауаның температурасы 3-5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xmlns="" val="3747407844"/>
              </p:ext>
            </p:extLst>
          </p:nvPr>
        </p:nvGraphicFramePr>
        <p:xfrm>
          <a:off x="5095876" y="4357694"/>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itchFamily="18" charset="0"/>
                          <a:cs typeface="Times New Roman" pitchFamily="18" charset="0"/>
                        </a:rPr>
                        <a:t>Ластаушы</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itchFamily="18" charset="0"/>
                          <a:cs typeface="Times New Roman" pitchFamily="18" charset="0"/>
                        </a:rPr>
                        <a:t>Нақты</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шоғырлану</a:t>
                      </a:r>
                      <a:r>
                        <a:rPr lang="ru-RU" sz="900" dirty="0" smtClean="0">
                          <a:solidFill>
                            <a:schemeClr val="tx1"/>
                          </a:solidFill>
                          <a:latin typeface="Times New Roman" pitchFamily="18" charset="0"/>
                          <a:cs typeface="Times New Roman" pitchFamily="18" charset="0"/>
                        </a:rPr>
                        <a:t>, </a:t>
                      </a:r>
                      <a:r>
                        <a:rPr lang="ru-RU" sz="900" dirty="0">
                          <a:solidFill>
                            <a:schemeClr val="tx1"/>
                          </a:solidFill>
                          <a:latin typeface="Times New Roman" pitchFamily="18" charset="0"/>
                          <a:cs typeface="Times New Roman"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itchFamily="18" charset="0"/>
                          <a:cs typeface="Times New Roman" pitchFamily="18" charset="0"/>
                        </a:rPr>
                        <a:t>ШЖШ асу</a:t>
                      </a:r>
                      <a:r>
                        <a:rPr lang="kk-KZ" sz="900" baseline="0" dirty="0" smtClean="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itchFamily="18" charset="0"/>
                          <a:cs typeface="Times New Roman" pitchFamily="18" charset="0"/>
                        </a:rPr>
                        <a:t>РМ-2,5 </a:t>
                      </a:r>
                      <a:r>
                        <a:rPr lang="ru-RU" sz="900" dirty="0" err="1" smtClean="0">
                          <a:solidFill>
                            <a:schemeClr val="tx1"/>
                          </a:solidFill>
                          <a:latin typeface="Times New Roman" pitchFamily="18" charset="0"/>
                          <a:cs typeface="Times New Roman" pitchFamily="18" charset="0"/>
                        </a:rPr>
                        <a:t>қалқыма</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144</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0,9</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149</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0,5</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28</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0,1</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1874</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0,4</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105</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0,5</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342</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0,9</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27</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3,4</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xmlns=""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881562" y="3857628"/>
            <a:ext cx="478631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қыркүйектегі Нұр-Сұлтан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643182"/>
            <a:ext cx="4679950" cy="830997"/>
          </a:xfrm>
          <a:prstGeom prst="rect">
            <a:avLst/>
          </a:prstGeom>
          <a:solidFill>
            <a:srgbClr val="F2902E"/>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15 қыркүйекте 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a:t>
            </a:r>
            <a:r>
              <a:rPr lang="kk-KZ" altLang="en-US" sz="1200" dirty="0" smtClean="0">
                <a:solidFill>
                  <a:schemeClr val="tx1"/>
                </a:solidFill>
                <a:latin typeface="Times New Roman" pitchFamily="18" charset="0"/>
                <a:cs typeface="Times New Roman" pitchFamily="18" charset="0"/>
                <a:sym typeface="+mn-ea"/>
              </a:rPr>
              <a:t>алпы </a:t>
            </a:r>
            <a:r>
              <a:rPr lang="kk-KZ" altLang="en-US" sz="1200" dirty="0" smtClean="0">
                <a:solidFill>
                  <a:schemeClr val="tx1"/>
                </a:solidFill>
                <a:latin typeface="Times New Roman" pitchFamily="18" charset="0"/>
                <a:cs typeface="Times New Roman" pitchFamily="18" charset="0"/>
                <a:sym typeface="+mn-ea"/>
              </a:rPr>
              <a:t>қала бойынша ауаның ластану деңгейі көтеріңкі болады деп күтілуде.</a:t>
            </a:r>
          </a:p>
        </p:txBody>
      </p:sp>
      <p:sp>
        <p:nvSpPr>
          <p:cNvPr id="15" name="TextBox 13"/>
          <p:cNvSpPr txBox="1"/>
          <p:nvPr/>
        </p:nvSpPr>
        <p:spPr>
          <a:xfrm>
            <a:off x="5024438" y="357187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err="1"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025" name="Rectangle 1"/>
          <p:cNvSpPr>
            <a:spLocks noChangeArrowheads="1"/>
          </p:cNvSpPr>
          <p:nvPr/>
        </p:nvSpPr>
        <p:spPr bwMode="auto">
          <a:xfrm>
            <a:off x="309530" y="857232"/>
            <a:ext cx="4500594"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ашық ауада физикалық белсенділікті шектеңіз.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Жабық </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спорт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кешендерінде</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дене</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шынықтыру және спортпен</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1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айналысу</a:t>
            </a: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19026</TotalTime>
  <Words>618</Words>
  <Application>Microsoft Office PowerPoint</Application>
  <PresentationFormat>Лист A4 (210x297 мм)</PresentationFormat>
  <Paragraphs>110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2686</cp:revision>
  <cp:lastPrinted>2021-07-01T07:38:07Z</cp:lastPrinted>
  <dcterms:created xsi:type="dcterms:W3CDTF">2018-03-27T06:03:00Z</dcterms:created>
  <dcterms:modified xsi:type="dcterms:W3CDTF">2022-09-14T10:10:12Z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