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37125" y="115888"/>
            <a:ext cx="4840287" cy="2382191"/>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13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14</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м/с. Ауаның температурасы түнде   2-4, күндіз </a:t>
            </a:r>
            <a:r>
              <a:rPr lang="ru-RU" sz="1200" dirty="0" smtClean="0">
                <a:latin typeface="Times New Roman" pitchFamily="18" charset="0"/>
                <a:cs typeface="Times New Roman" pitchFamily="18" charset="0"/>
              </a:rPr>
              <a:t>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14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15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Шығыс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3-5 градус жылы, </a:t>
            </a:r>
            <a:r>
              <a:rPr lang="kk-KZ" sz="1200" smtClean="0">
                <a:latin typeface="Times New Roman" pitchFamily="18" charset="0"/>
                <a:cs typeface="Times New Roman" pitchFamily="18" charset="0"/>
              </a:rPr>
              <a:t>топырақ бетінде                         </a:t>
            </a:r>
            <a:r>
              <a:rPr lang="kk-KZ" sz="1200" dirty="0" smtClean="0">
                <a:latin typeface="Times New Roman" pitchFamily="18" charset="0"/>
                <a:cs typeface="Times New Roman" pitchFamily="18" charset="0"/>
              </a:rPr>
              <a:t>1 градус үсік.</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95876" y="4357694"/>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2148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881562" y="3857628"/>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қыркүйектегі Нұр-Сұлтан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14 қыркүйекте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14 қыркүйекте жалпы қала бойынша ауаның ластану деңгейі көтеріңкі болады деп күтілуде.</a:t>
            </a: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025" name="Rectangle 1"/>
          <p:cNvSpPr>
            <a:spLocks noChangeArrowheads="1"/>
          </p:cNvSpPr>
          <p:nvPr/>
        </p:nvSpPr>
        <p:spPr bwMode="auto">
          <a:xfrm>
            <a:off x="309530" y="857232"/>
            <a:ext cx="450059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ашық ауада физикалық белсенділікті шектеңіз.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Жабық </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спорт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кешендерінде</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дене</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шынықтыру және спортпен</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айналысу</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19016</TotalTime>
  <Words>607</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2682</cp:revision>
  <cp:lastPrinted>2021-07-01T07:38:07Z</cp:lastPrinted>
  <dcterms:created xsi:type="dcterms:W3CDTF">2018-03-27T06:03:00Z</dcterms:created>
  <dcterms:modified xsi:type="dcterms:W3CDTF">2022-09-13T09:12:35Z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