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FA8422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2-4, днем 15-17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15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3-5 тепла, на поверхности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почвы заморозки 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градуса.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2148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357430"/>
            <a:ext cx="4681537" cy="830997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642918"/>
            <a:ext cx="43814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19284</TotalTime>
  <Words>745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2639</cp:revision>
  <cp:lastPrinted>2021-07-01T07:38:07Z</cp:lastPrinted>
  <dcterms:created xsi:type="dcterms:W3CDTF">2018-03-27T06:03:00Z</dcterms:created>
  <dcterms:modified xsi:type="dcterms:W3CDTF">2022-09-13T09:12:01Z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