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6" d="100"/>
          <a:sy n="76" d="100"/>
        </p:scale>
        <p:origin x="186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8835016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№256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сентября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13 сентября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10670" y="2873566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сентября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42681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по 21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            Без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осадков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9-14, </a:t>
            </a:r>
            <a:r>
              <a:rPr lang="kk-KZ" sz="1200" dirty="0" smtClean="0">
                <a:latin typeface="Times New Roman"/>
                <a:ea typeface="Calibri"/>
              </a:rPr>
              <a:t>днем </a:t>
            </a:r>
            <a:r>
              <a:rPr lang="kk-KZ" sz="1200" dirty="0">
                <a:latin typeface="Times New Roman"/>
                <a:ea typeface="Calibri"/>
              </a:rPr>
              <a:t>порывы </a:t>
            </a:r>
            <a:r>
              <a:rPr lang="kk-KZ" sz="1200" dirty="0" smtClean="0">
                <a:latin typeface="Times New Roman"/>
                <a:ea typeface="Calibri"/>
              </a:rPr>
              <a:t>15-20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7-9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23-25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сентября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14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15 сентября 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/>
                <a:ea typeface="Calibri"/>
                <a:cs typeface="Times New Roman"/>
              </a:rPr>
              <a:t>северо-восточный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м/с. Температура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8-10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400" dirty="0">
                <a:latin typeface="Times New Roman"/>
                <a:ea typeface="Calibri"/>
                <a:cs typeface="Times New Roman"/>
              </a:rPr>
              <a:t> </a:t>
            </a:r>
            <a:endParaRPr lang="ru-RU" sz="1200" dirty="0">
              <a:effectLst/>
              <a:latin typeface="Calibri"/>
              <a:ea typeface="Calibri"/>
              <a:cs typeface="Times New Roman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4173759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1368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22374"/>
            <a:ext cx="4291013" cy="1783575"/>
            <a:chOff x="511137" y="3942134"/>
            <a:chExt cx="4291013" cy="195621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0051" y="4190135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1137" y="3942134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6123704"/>
            <a:ext cx="4320480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1050" b="1" i="1" dirty="0">
                <a:solidFill>
                  <a:srgbClr val="000000"/>
                </a:solidFill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Нұрланова А.А.</a:t>
            </a:r>
            <a:endParaRPr lang="ru-RU" altLang="ru-RU" sz="12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15511441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13937</TotalTime>
  <Words>584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2602</cp:revision>
  <cp:lastPrinted>2022-09-11T06:47:29Z</cp:lastPrinted>
  <dcterms:created xsi:type="dcterms:W3CDTF">2018-03-27T06:03:00Z</dcterms:created>
  <dcterms:modified xsi:type="dcterms:W3CDTF">2022-09-13T09:12:26Z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