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6813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50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50000"/>
                            </a:schemeClr>
                          </a:solidFill>
                          <a:latin typeface="Times New Roman" panose="02020603050405020304" pitchFamily="18" charset="0"/>
                          <a:cs typeface="Times New Roman" panose="02020603050405020304" pitchFamily="18" charset="0"/>
                        </a:rPr>
                        <a:t>256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1511576"/>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14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13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14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күндіз жаңбыр, найзағай. Жел оңтүстік-шығыстан, соғады, күші 9-14, күндіз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күндіз 20-22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15</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15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a:solidFill>
                  <a:prstClr val="black"/>
                </a:solidFill>
                <a:latin typeface="Times New Roman" pitchFamily="18" charset="0"/>
                <a:cs typeface="Times New Roman" pitchFamily="18" charset="0"/>
              </a:rPr>
              <a:t>оңтүстік-шығыстан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smtClean="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15181</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2793</cp:revision>
  <cp:lastPrinted>2021-07-01T03:56:27Z</cp:lastPrinted>
  <dcterms:created xsi:type="dcterms:W3CDTF">2018-03-27T06:03:00Z</dcterms:created>
  <dcterms:modified xsi:type="dcterms:W3CDTF">2022-09-13T09:26:22Z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