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2" d="100"/>
          <a:sy n="72" d="100"/>
        </p:scale>
        <p:origin x="-102" y="-25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13 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қыркүйекке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88640"/>
            <a:ext cx="4680520" cy="1708160"/>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14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13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14 </a:t>
            </a:r>
            <a:r>
              <a:rPr lang="kk-KZ" sz="1050" b="1" dirty="0" smtClean="0">
                <a:solidFill>
                  <a:srgbClr val="000000"/>
                </a:solidFill>
                <a:latin typeface="Times New Roman" pitchFamily="18" charset="0"/>
                <a:cs typeface="Times New Roman" pitchFamily="18" charset="0"/>
              </a:rPr>
              <a:t>қыркүйекке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Оңтүстік-батыстан жел соғады, түнде күші </a:t>
            </a:r>
            <a:r>
              <a:rPr lang="ru-RU" sz="1050" dirty="0" smtClean="0">
                <a:latin typeface="Times New Roman" pitchFamily="18" charset="0"/>
                <a:cs typeface="Times New Roman" pitchFamily="18" charset="0"/>
              </a:rPr>
              <a:t>2-7 </a:t>
            </a:r>
            <a:r>
              <a:rPr lang="kk-KZ" sz="1050" dirty="0" smtClean="0">
                <a:latin typeface="Times New Roman" pitchFamily="18" charset="0"/>
                <a:cs typeface="Times New Roman" pitchFamily="18" charset="0"/>
              </a:rPr>
              <a:t>м/с, күндіз күші 7-12 м/с. </a:t>
            </a:r>
            <a:r>
              <a:rPr lang="kk-KZ" sz="1050" dirty="0">
                <a:latin typeface="Times New Roman" pitchFamily="18" charset="0"/>
                <a:cs typeface="Times New Roman" pitchFamily="18" charset="0"/>
              </a:rPr>
              <a:t>Ауа температурасы түнде </a:t>
            </a:r>
            <a:r>
              <a:rPr lang="kk-KZ" sz="1050" dirty="0" smtClean="0">
                <a:latin typeface="Times New Roman" pitchFamily="18" charset="0"/>
                <a:cs typeface="Times New Roman" pitchFamily="18" charset="0"/>
              </a:rPr>
              <a:t>2-4, күндіз 16-18 градус жылы.</a:t>
            </a:r>
            <a:endParaRPr lang="kk-KZ" sz="105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15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14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15 </a:t>
            </a:r>
            <a:r>
              <a:rPr lang="kk-KZ" sz="1050" b="1" dirty="0" smtClean="0">
                <a:solidFill>
                  <a:srgbClr val="000000"/>
                </a:solidFill>
                <a:latin typeface="Times New Roman" pitchFamily="18" charset="0"/>
                <a:cs typeface="Times New Roman" pitchFamily="18" charset="0"/>
              </a:rPr>
              <a:t>қыркүйекке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Оңтүстіктен жел </a:t>
            </a:r>
            <a:r>
              <a:rPr lang="kk-KZ" sz="1050" dirty="0">
                <a:latin typeface="Times New Roman" pitchFamily="18" charset="0"/>
                <a:cs typeface="Times New Roman" pitchFamily="18" charset="0"/>
              </a:rPr>
              <a:t>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5-10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3-5 градус </a:t>
            </a:r>
            <a:r>
              <a:rPr lang="ru-RU" sz="1050" dirty="0" err="1" smtClean="0">
                <a:latin typeface="Times New Roman" pitchFamily="18" charset="0"/>
                <a:cs typeface="Times New Roman" pitchFamily="18" charset="0"/>
              </a:rPr>
              <a:t>жылы</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14-15 </a:t>
            </a:r>
            <a:r>
              <a:rPr lang="kk-KZ" sz="1200" dirty="0" smtClean="0">
                <a:solidFill>
                  <a:srgbClr val="000000"/>
                </a:solidFill>
                <a:latin typeface="Times New Roman" pitchFamily="18" charset="0"/>
                <a:cs typeface="Times New Roman" pitchFamily="18" charset="0"/>
              </a:rPr>
              <a:t>қыркүйекке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068960"/>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Нұрланова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12949</TotalTime>
  <Words>627</Words>
  <Application>Microsoft Office PowerPoint</Application>
  <PresentationFormat>Лист A4 (210x297 мм)</PresentationFormat>
  <Paragraphs>106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2306</cp:revision>
  <cp:lastPrinted>2021-07-01T03:56:27Z</cp:lastPrinted>
  <dcterms:created xsi:type="dcterms:W3CDTF">2018-03-27T06:03:00Z</dcterms:created>
  <dcterms:modified xsi:type="dcterms:W3CDTF">2022-09-13T06:31:30Z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