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2-7, днем порывы 13 м/с. Температура воздуха ночью 8-10, днем 20-22 тепла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9-11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ночью 15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8092" y="642918"/>
            <a:ext cx="46858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r>
              <a:rPr lang="kk-KZ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13522</TotalTime>
  <Words>678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2409</cp:revision>
  <cp:lastPrinted>2021-02-03T11:37:00Z</cp:lastPrinted>
  <dcterms:created xsi:type="dcterms:W3CDTF">2018-03-27T06:03:00Z</dcterms:created>
  <dcterms:modified xsi:type="dcterms:W3CDTF">2022-09-13T08:36:06Z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