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73" d="100"/>
          <a:sy n="73" d="100"/>
        </p:scale>
        <p:origin x="-72" y="-18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983976664"/>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15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14 қыркүйек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15 </a:t>
            </a:r>
            <a:r>
              <a:rPr lang="ru-RU" sz="1200" b="1" dirty="0" err="1">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328612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қыркүйек тәуілік бойы</a:t>
            </a:r>
            <a:r>
              <a:rPr lang="ru-RU" sz="1200" dirty="0" smtClean="0">
                <a:solidFill>
                  <a:schemeClr val="tx1"/>
                </a:solidFill>
                <a:latin typeface="Times New Roman" panose="02020603050405020304" pitchFamily="18" charset="0"/>
                <a:cs typeface="Times New Roman" panose="02020603050405020304" pitchFamily="18" charset="0"/>
              </a:rPr>
              <a:t>, 15 </a:t>
            </a:r>
            <a:r>
              <a:rPr lang="ru-RU" sz="1200" dirty="0" err="1" smtClean="0">
                <a:solidFill>
                  <a:schemeClr val="tx1"/>
                </a:solidFill>
                <a:latin typeface="Times New Roman" panose="02020603050405020304" pitchFamily="18" charset="0"/>
                <a:cs typeface="Times New Roman" panose="02020603050405020304" pitchFamily="18" charset="0"/>
              </a:rPr>
              <a:t>қыркүйек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төмендейді 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14502</TotalTime>
  <Words>589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2411</cp:revision>
  <cp:lastPrinted>2021-07-01T07:38:07Z</cp:lastPrinted>
  <dcterms:created xsi:type="dcterms:W3CDTF">2018-03-27T06:03:00Z</dcterms:created>
  <dcterms:modified xsi:type="dcterms:W3CDTF">2022-09-13T06:34:33Z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