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478866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81370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14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6-11 м/с. Температура воздуха ночью 1-3 тепла, на поверхности почвы заморозки 3 градуса, днем 13-15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15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15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6-11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1-3 тепла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3 градуса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14 сентября, ночью 15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411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17272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2747</cp:revision>
  <cp:lastPrinted>2021-11-30T05:55:24Z</cp:lastPrinted>
  <dcterms:created xsi:type="dcterms:W3CDTF">2018-03-27T06:03:00Z</dcterms:created>
  <dcterms:modified xsi:type="dcterms:W3CDTF">2022-09-13T09:30:37Z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