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69" d="100"/>
          <a:sy n="69" d="100"/>
        </p:scale>
        <p:origin x="-204" y="-3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6750657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62" y="214290"/>
            <a:ext cx="4816474" cy="184665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15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14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15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indent="182563"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314324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07167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itchFamily="18" charset="0"/>
                <a:cs typeface="Times New Roman" pitchFamily="18" charset="0"/>
              </a:rPr>
              <a:t>      14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15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  ыдырауына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етеді</a:t>
            </a:r>
            <a:r>
              <a:rPr lang="ru-RU" sz="1200" dirty="0" smtClean="0">
                <a:solidFill>
                  <a:schemeClr val="tx1"/>
                </a:solidFill>
                <a:latin typeface="Times New Roman" pitchFamily="18" charset="0"/>
                <a:cs typeface="Times New Roman" pitchFamily="18" charset="0"/>
              </a:rPr>
              <a:t>. </a:t>
            </a:r>
            <a:endParaRPr lang="ru-RU" sz="1200" dirty="0" smtClean="0">
              <a:solidFill>
                <a:schemeClr val="tx1"/>
              </a:solidFill>
              <a:latin typeface="Times New Roman" pitchFamily="18" charset="0"/>
              <a:cs typeface="Times New Roman" pitchFamily="18" charset="0"/>
            </a:endParaRPr>
          </a:p>
          <a:p>
            <a:pPr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14468</TotalTime>
  <Words>542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2418</cp:revision>
  <cp:lastPrinted>2021-07-01T07:38:07Z</cp:lastPrinted>
  <dcterms:created xsi:type="dcterms:W3CDTF">2018-03-27T06:03:00Z</dcterms:created>
  <dcterms:modified xsi:type="dcterms:W3CDTF">2022-09-13T06:52:12Z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