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14EF30A-21E8-42F1-8EEA-5B8CFF3A1DB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399225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93DAE-55FC-4F23-B6C9-AE083F4DE7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FCC07-1BD6-4F97-B351-0128B6CD3E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73A2D-7A7B-4E0A-9EE0-AC4D192F2D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FF24A-E6A2-4C88-BB0F-21F2439DB3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DE493-0722-4E8B-985E-BB089C83CB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F3E22-B5B7-4E82-8044-76B758A339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6F589-8D88-49F4-A6F1-4C343AEFCB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BC5AD-A4BE-487D-84E2-C69493DD61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B8A02-7E36-4FDC-8600-B7AE915BE0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E558B-49D0-4187-98E2-2AC93A2A33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EC2B7-EA3F-48BD-930B-7CB87B828A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9E61E6A-5B85-4EFA-9351-E05369DBCE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256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13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14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без осадков. Ветер северо-восточный</a:t>
            </a:r>
            <a:r>
              <a:rPr lang="ru-RU"/>
              <a:t> </a:t>
            </a:r>
            <a:r>
              <a:rPr lang="ru-RU">
                <a:solidFill>
                  <a:schemeClr val="tx1"/>
                </a:solidFill>
              </a:rPr>
              <a:t>3-8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9-11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22-24</a:t>
            </a:r>
            <a:r>
              <a:rPr lang="ru-RU">
                <a:solidFill>
                  <a:schemeClr val="tx1"/>
                </a:solidFill>
              </a:rPr>
              <a:t>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15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15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8-10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14 сентября, ночью 15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сентября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98136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03982" y="341653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Нұрланова А.А.</a:t>
            </a:r>
            <a:endParaRPr lang="ru-RU" altLang="ru-RU" b="1" i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9138" y="745752"/>
            <a:ext cx="44493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14361</TotalTime>
  <Words>775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2665</cp:revision>
  <cp:lastPrinted>2021-07-01T09:11:30Z</cp:lastPrinted>
  <dcterms:created xsi:type="dcterms:W3CDTF">2018-03-27T06:03:00Z</dcterms:created>
  <dcterms:modified xsi:type="dcterms:W3CDTF">2022-09-13T09:05:13Z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