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78" d="100"/>
          <a:sy n="78" d="100"/>
        </p:scale>
        <p:origin x="90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647970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ночью 0-2, днем 14-16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0-2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14619</TotalTime>
  <Words>642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2367</cp:revision>
  <cp:lastPrinted>2021-07-01T03:56:27Z</cp:lastPrinted>
  <dcterms:created xsi:type="dcterms:W3CDTF">2018-03-27T06:03:00Z</dcterms:created>
  <dcterms:modified xsi:type="dcterms:W3CDTF">2022-09-13T08:04:59Z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