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2-7, күндіз екпіні 13 м/с. Ауа температурасы түнде 8-10, күндіз 20-22 градус жылы болады. </a:t>
            </a:r>
          </a:p>
          <a:p>
            <a:pPr lvl="0" algn="ctr"/>
            <a:r>
              <a:rPr lang="kk-KZ" sz="1200" b="1" dirty="0" smtClean="0">
                <a:solidFill>
                  <a:srgbClr val="000000"/>
                </a:solidFill>
                <a:latin typeface="Times New Roman" pitchFamily="18" charset="0"/>
                <a:cs typeface="Times New Roman" pitchFamily="18" charset="0"/>
              </a:rPr>
              <a:t>15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15қыркүйек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2787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4438"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309530" y="928670"/>
            <a:ext cx="4500594"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физикалық белсенділікті шектеңіз.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Жабық </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спорт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кешендерінде</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дене</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шынықтыру және спортпен</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айналысу</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13510</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2410</cp:revision>
  <cp:lastPrinted>2021-07-01T07:38:07Z</cp:lastPrinted>
  <dcterms:created xsi:type="dcterms:W3CDTF">2018-03-27T06:03:00Z</dcterms:created>
  <dcterms:modified xsi:type="dcterms:W3CDTF">2022-09-13T08:38:49Z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