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22808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14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a:solidFill>
                  <a:prstClr val="black"/>
                </a:solidFill>
                <a:latin typeface="Times New Roman" panose="02020603050405020304" pitchFamily="18" charset="0"/>
                <a:cs typeface="Times New Roman" panose="02020603050405020304" pitchFamily="18" charset="0"/>
              </a:rPr>
              <a:t>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15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О</a:t>
            </a:r>
            <a:r>
              <a:rPr lang="kk-KZ" sz="1200" dirty="0" smtClean="0">
                <a:latin typeface="Times New Roman" panose="02020603050405020304" pitchFamily="18" charset="0"/>
                <a:cs typeface="Times New Roman" panose="02020603050405020304" pitchFamily="18" charset="0"/>
              </a:rPr>
              <a:t>ң</a:t>
            </a:r>
            <a:r>
              <a:rPr lang="ru-RU" sz="1200" dirty="0" smtClean="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үстік-шығ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471587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14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122901" y="981076"/>
            <a:ext cx="4741301" cy="1673279"/>
          </a:xfrm>
          <a:prstGeom prst="rect">
            <a:avLst/>
          </a:prstGeom>
        </p:spPr>
        <p:txBody>
          <a:bodyPr wrap="square">
            <a:spAutoFit/>
          </a:bodyPr>
          <a:lstStyle/>
          <a:p>
            <a:pPr lvl="0" algn="just">
              <a:lnSpc>
                <a:spcPct val="107000"/>
              </a:lnSpc>
            </a:pP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a:solidFill>
                <a:prstClr val="black"/>
              </a:solidFill>
              <a:ea typeface="Calibri" panose="020F0502020204030204" pitchFamily="34" charset="0"/>
              <a:cs typeface="Times New Roman" panose="02020603050405020304" pitchFamily="18" charset="0"/>
            </a:endParaRPr>
          </a:p>
          <a:p>
            <a:pPr lvl="0" algn="just">
              <a:lnSpc>
                <a:spcPct val="107000"/>
              </a:lnSpc>
            </a:pP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a:solidFill>
                <a:prstClr val="black"/>
              </a:solidFill>
              <a:ea typeface="Calibri" panose="020F0502020204030204" pitchFamily="34" charset="0"/>
              <a:cs typeface="Times New Roman" panose="02020603050405020304" pitchFamily="18" charset="0"/>
            </a:endParaRPr>
          </a:p>
          <a:p>
            <a:pPr lvl="0" algn="just">
              <a:lnSpc>
                <a:spcPct val="107000"/>
              </a:lnSpc>
              <a:spcAft>
                <a:spcPts val="800"/>
              </a:spcAft>
            </a:pP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14631</TotalTime>
  <Words>624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2480</cp:revision>
  <cp:lastPrinted>2021-07-01T07:38:07Z</cp:lastPrinted>
  <dcterms:created xsi:type="dcterms:W3CDTF">2018-03-27T06:03:00Z</dcterms:created>
  <dcterms:modified xsi:type="dcterms:W3CDTF">2022-09-13T09:09:27Z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