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69" d="100"/>
          <a:sy n="69" d="100"/>
        </p:scale>
        <p:origin x="-204" y="-32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0801269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15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14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p>
          <a:p>
            <a:pPr lvl="0"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46551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38880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14566</TotalTime>
  <Words>618</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2417</cp:revision>
  <cp:lastPrinted>2021-07-01T07:38:07Z</cp:lastPrinted>
  <dcterms:created xsi:type="dcterms:W3CDTF">2018-03-27T06:03:00Z</dcterms:created>
  <dcterms:modified xsi:type="dcterms:W3CDTF">2022-09-13T08:04:44Z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