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73" d="100"/>
          <a:sy n="73" d="100"/>
        </p:scale>
        <p:origin x="-72" y="-18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8310705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5090" y="3643314"/>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53000" y="328612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0" y="221455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14347</TotalTime>
  <Words>582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2410</cp:revision>
  <cp:lastPrinted>2021-07-01T03:56:27Z</cp:lastPrinted>
  <dcterms:created xsi:type="dcterms:W3CDTF">2018-03-27T06:03:00Z</dcterms:created>
  <dcterms:modified xsi:type="dcterms:W3CDTF">2022-09-13T08:17:35Z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