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7180421"/>
              </p:ext>
            </p:extLst>
          </p:nvPr>
        </p:nvGraphicFramePr>
        <p:xfrm>
          <a:off x="5024438" y="4247854"/>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258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7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7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57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57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57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9104"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күндіз           28-30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15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порывы 15-20 м/с. Ауа температурасы                  11-13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571744"/>
            <a:ext cx="4680169"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Нурланова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13136</TotalTime>
  <Words>684</Words>
  <Application>Microsoft Office PowerPoint</Application>
  <PresentationFormat>Лист A4 (210x297 мм)</PresentationFormat>
  <Paragraphs>109</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2451</cp:revision>
  <cp:lastPrinted>2021-07-01T03:56:27Z</cp:lastPrinted>
  <dcterms:created xsi:type="dcterms:W3CDTF">2018-03-27T06:03:00Z</dcterms:created>
  <dcterms:modified xsi:type="dcterms:W3CDTF">2022-09-13T09:30:14Z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