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59221"/>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60262" y="142262"/>
            <a:ext cx="4631807" cy="247760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6</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-11</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1-3 жылы, </a:t>
            </a:r>
            <a:r>
              <a:rPr lang="ru-RU" sz="1200" dirty="0" err="1">
                <a:latin typeface="Times New Roman" panose="02020603050405020304" pitchFamily="18" charset="0"/>
                <a:cs typeface="Times New Roman" panose="02020603050405020304" pitchFamily="18" charset="0"/>
              </a:rPr>
              <a:t>топырақ</a:t>
            </a:r>
            <a:r>
              <a:rPr lang="ru-RU" sz="1200" dirty="0">
                <a:latin typeface="Times New Roman" panose="02020603050405020304" pitchFamily="18" charset="0"/>
                <a:cs typeface="Times New Roman" panose="02020603050405020304" pitchFamily="18" charset="0"/>
              </a:rPr>
              <a:t> бетіндегі </a:t>
            </a:r>
            <a:r>
              <a:rPr lang="kk-KZ" sz="1200" dirty="0">
                <a:latin typeface="Times New Roman" panose="02020603050405020304" pitchFamily="18" charset="0"/>
                <a:cs typeface="Times New Roman" panose="02020603050405020304" pitchFamily="18" charset="0"/>
              </a:rPr>
              <a:t>үсік </a:t>
            </a:r>
            <a:r>
              <a:rPr lang="ru-RU" sz="1200" dirty="0">
                <a:latin typeface="Times New Roman" panose="02020603050405020304" pitchFamily="18" charset="0"/>
                <a:cs typeface="Times New Roman" panose="02020603050405020304" pitchFamily="18" charset="0"/>
              </a:rPr>
              <a:t>3 градус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13-15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6-11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топырақ</a:t>
            </a:r>
            <a:r>
              <a:rPr lang="ru-RU" sz="1200" dirty="0">
                <a:latin typeface="Times New Roman" panose="02020603050405020304" pitchFamily="18" charset="0"/>
                <a:cs typeface="Times New Roman" panose="02020603050405020304" pitchFamily="18" charset="0"/>
              </a:rPr>
              <a:t> бетіндегі </a:t>
            </a:r>
            <a:r>
              <a:rPr lang="kk-KZ" sz="1200" dirty="0">
                <a:latin typeface="Times New Roman" panose="02020603050405020304" pitchFamily="18" charset="0"/>
                <a:cs typeface="Times New Roman" panose="02020603050405020304" pitchFamily="18" charset="0"/>
              </a:rPr>
              <a:t>үсік </a:t>
            </a:r>
            <a:r>
              <a:rPr lang="ru-RU" sz="1200" dirty="0">
                <a:latin typeface="Times New Roman" panose="02020603050405020304" pitchFamily="18" charset="0"/>
                <a:cs typeface="Times New Roman" panose="02020603050405020304" pitchFamily="18" charset="0"/>
              </a:rPr>
              <a:t>3 градус</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60261" y="2365599"/>
            <a:ext cx="46318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14</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15</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kk-KZ" sz="12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4"/>
          <a:stretch>
            <a:fillRect/>
          </a:stretch>
        </p:blipFill>
        <p:spPr>
          <a:xfrm>
            <a:off x="4987383" y="3131758"/>
            <a:ext cx="4774154" cy="3720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Нурланова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17175</TotalTime>
  <Words>574</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2781</cp:revision>
  <cp:lastPrinted>2022-05-31T05:49:59Z</cp:lastPrinted>
  <dcterms:created xsi:type="dcterms:W3CDTF">2018-03-27T06:03:00Z</dcterms:created>
  <dcterms:modified xsi:type="dcterms:W3CDTF">2022-09-13T09:30:40Z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