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817124"/>
              </p:ext>
            </p:extLst>
          </p:nvPr>
        </p:nvGraphicFramePr>
        <p:xfrm>
          <a:off x="5045567" y="4035427"/>
          <a:ext cx="4663378" cy="26126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0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восточный 8-13 м/с. Температура воздуха ночью  11-13, днем  28-30 тепла.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восточный 8-13, порывы 15-20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11-13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1962425"/>
            <a:ext cx="4572032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054927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12878</TotalTime>
  <Words>681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2356</cp:revision>
  <cp:lastPrinted>2021-07-01T03:56:27Z</cp:lastPrinted>
  <dcterms:created xsi:type="dcterms:W3CDTF">2018-03-27T06:03:00Z</dcterms:created>
  <dcterms:modified xsi:type="dcterms:W3CDTF">2022-09-13T09:29:06Z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