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0589903"/>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14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kk-KZ" altLang="ru-RU" sz="1200" b="1" dirty="0" smtClean="0">
                <a:latin typeface="Times New Roman" panose="02020603050405020304" pitchFamily="18" charset="0"/>
                <a:cs typeface="Times New Roman" panose="02020603050405020304" pitchFamily="18" charset="0"/>
              </a:rPr>
              <a:t>14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екпіні 15-20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түнде 7-9,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23-25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8-10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14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14</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4173508"/>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13963</TotalTime>
  <Words>566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2612</cp:revision>
  <cp:lastPrinted>2022-09-11T06:51:02Z</cp:lastPrinted>
  <dcterms:created xsi:type="dcterms:W3CDTF">2018-03-27T06:03:00Z</dcterms:created>
  <dcterms:modified xsi:type="dcterms:W3CDTF">2022-09-13T09:12:29Z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