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14-15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юго-западный ночью 2-7 м/с, днем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днем 16-18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южный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Нұрланова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13072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2308</cp:revision>
  <cp:lastPrinted>2021-07-01T03:56:27Z</cp:lastPrinted>
  <dcterms:created xsi:type="dcterms:W3CDTF">2018-03-27T06:03:00Z</dcterms:created>
  <dcterms:modified xsi:type="dcterms:W3CDTF">2022-09-13T06:30:52Z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