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89177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14 сентября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Днем дождь. Ночью и утром туман. Ветер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северо-западный, северный, ночью 2-7, днем 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0981" y="32905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8412" y="684055"/>
            <a:ext cx="2869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17867</TotalTime>
  <Words>593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2480</cp:revision>
  <cp:lastPrinted>2021-10-18T15:52:53Z</cp:lastPrinted>
  <dcterms:created xsi:type="dcterms:W3CDTF">2018-03-27T06:03:00Z</dcterms:created>
  <dcterms:modified xsi:type="dcterms:W3CDTF">2022-09-13T09:15:23Z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