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937163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07965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12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Ночью и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9-14, порывы 15-20 м/с. Температура воздуха ночью 6-8, днем 11-13 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13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13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север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1-3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12 сентября, ночью 13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17257</TotalTime>
  <Words>608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2741</cp:revision>
  <cp:lastPrinted>2021-11-30T05:55:24Z</cp:lastPrinted>
  <dcterms:created xsi:type="dcterms:W3CDTF">2018-03-27T06:03:00Z</dcterms:created>
  <dcterms:modified xsi:type="dcterms:W3CDTF">2022-09-11T07:42:11Z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