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404664"/>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a:t>
            </a:r>
            <a:r>
              <a:rPr lang="kk-KZ" sz="1100" dirty="0" smtClean="0"/>
              <a:t>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Солтүстік-батыстан жел соғады, күші 9-14, күндіз 5-10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 күндіз 12-14 градус жылы.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12</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Оңтүстік-батыстан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4864"/>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13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13092</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2430</cp:revision>
  <cp:lastPrinted>2021-07-01T03:56:27Z</cp:lastPrinted>
  <dcterms:created xsi:type="dcterms:W3CDTF">2018-03-27T06:03:00Z</dcterms:created>
  <dcterms:modified xsi:type="dcterms:W3CDTF">2022-09-11T08:04:07Z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