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сентября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13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9793914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12 сентября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11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12 сентября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северо-восточный 8-13 м/с. Температура воздуха ночью 5-7, днем 19-21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сентября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12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Ясно. Ветер северо-восточный 9-14 м/с. Температура воздуха ночью 7-9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 С.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Кабдуали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инженер С. Тастаева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11.09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12:00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13588</TotalTime>
  <Words>607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2346</cp:revision>
  <cp:lastPrinted>2021-07-01T03:56:27Z</cp:lastPrinted>
  <dcterms:created xsi:type="dcterms:W3CDTF">2018-03-27T06:03:00Z</dcterms:created>
  <dcterms:modified xsi:type="dcterms:W3CDTF">2022-09-11T07:40:55Z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