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80039691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№254</a:t>
                      </a:r>
                      <a:endParaRPr lang="zh-CN" altLang="x-none" sz="14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2382808"/>
            <a:ext cx="4680169" cy="93871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12 сентября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13 сентября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11 сентября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0969012"/>
              </p:ext>
            </p:extLst>
          </p:nvPr>
        </p:nvGraphicFramePr>
        <p:xfrm>
          <a:off x="5003459" y="4467426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1583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сентября 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сентября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12 сентября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восточный, юго-восточный 9-14 м/с. Температура воздуха ночью 3-5, днём 16-18 тепла. 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     </a:t>
            </a:r>
          </a:p>
          <a:p>
            <a:pPr lvl="0" algn="just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                                    с 20 ч. 12 сентября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13 сентября</a:t>
            </a:r>
            <a:endParaRPr lang="ru-RU" sz="11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44000" algn="just">
              <a:spcAft>
                <a:spcPts val="0"/>
              </a:spcAft>
            </a:pP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восточный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9-14 м/с.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5-7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340782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15325</TotalTime>
  <Words>564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2670</cp:revision>
  <cp:lastPrinted>2021-07-01T03:56:27Z</cp:lastPrinted>
  <dcterms:created xsi:type="dcterms:W3CDTF">2018-03-27T06:03:00Z</dcterms:created>
  <dcterms:modified xsi:type="dcterms:W3CDTF">2022-09-11T08:10:07Z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