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8466509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908" cy="2234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сентября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Переменная облачность, временами дождь. Днем гроза. Ветер северо-западный 9- 14, ночью и утром порывы 15-20 м/с. Температура воздуха ночью 5-7, днем 12-14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13 сентября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осадков, временами туман. Ветер северо-восточный 5-10 м/с. Температура воздуха 2-4 тепла, на поверхности почвы заморозки 3 градуса.</a:t>
            </a:r>
            <a:endParaRPr lang="ru-RU" sz="12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542627"/>
              </p:ext>
            </p:extLst>
          </p:nvPr>
        </p:nvGraphicFramePr>
        <p:xfrm>
          <a:off x="5024438" y="3929066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52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815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138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300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2,0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357430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19163</TotalTime>
  <Words>618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2629</cp:revision>
  <cp:lastPrinted>2021-07-01T07:38:07Z</cp:lastPrinted>
  <dcterms:created xsi:type="dcterms:W3CDTF">2018-03-27T06:03:00Z</dcterms:created>
  <dcterms:modified xsi:type="dcterms:W3CDTF">2022-09-11T08:12:18Z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