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5077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Оңтүстік-батыстан соққан жел солтүстік-батыстқа ауысады 7-12,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8-10°, күндіз 14-16</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17597</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2513</cp:revision>
  <cp:lastPrinted>2021-07-01T03:56:27Z</cp:lastPrinted>
  <dcterms:created xsi:type="dcterms:W3CDTF">2018-03-27T06:03:00Z</dcterms:created>
  <dcterms:modified xsi:type="dcterms:W3CDTF">2022-09-11T07:49:43Z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