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13277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60567"/>
            <a:ext cx="4681539" cy="229293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Т</a:t>
            </a:r>
            <a:r>
              <a:rPr lang="kk-KZ" sz="1200" kern="1400" dirty="0">
                <a:solidFill>
                  <a:srgbClr val="000000"/>
                </a:solidFill>
                <a:latin typeface="Times New Roman" panose="02020603050405020304" pitchFamily="18" charset="0"/>
                <a:ea typeface="Times New Roman" panose="02020603050405020304" pitchFamily="18" charset="0"/>
              </a:rPr>
              <a:t>үнде және таңертең жаңбыр. Солтүстік-батыстан</a:t>
            </a:r>
            <a:r>
              <a:rPr lang="kk-KZ" sz="1200" kern="1400" dirty="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a:latin typeface="Times New Roman" panose="02020603050405020304" pitchFamily="18" charset="0"/>
                <a:ea typeface="Times New Roman" panose="02020603050405020304" pitchFamily="18" charset="0"/>
              </a:rPr>
              <a:t>9-14, екпіні 15-20</a:t>
            </a:r>
            <a:r>
              <a:rPr lang="kk-KZ" sz="1200" kern="1400" dirty="0">
                <a:solidFill>
                  <a:srgbClr val="000000"/>
                </a:solidFill>
                <a:latin typeface="Times New Roman" panose="02020603050405020304" pitchFamily="18" charset="0"/>
                <a:ea typeface="Times New Roman" panose="02020603050405020304" pitchFamily="18" charset="0"/>
              </a:rPr>
              <a:t> м/с. Ауа температурасы түнде 6-8, күндіз 11-13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200" kern="1400">
                <a:solidFill>
                  <a:srgbClr val="000000"/>
                </a:solidFill>
                <a:latin typeface="Times New Roman" panose="02020603050405020304" pitchFamily="18" charset="0"/>
                <a:cs typeface="Times New Roman" panose="02020603050405020304" pitchFamily="18" charset="0"/>
              </a:rPr>
              <a:t>түстіқтен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12</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13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17164</TotalTime>
  <Words>567</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2775</cp:revision>
  <cp:lastPrinted>2022-05-31T05:49:59Z</cp:lastPrinted>
  <dcterms:created xsi:type="dcterms:W3CDTF">2018-03-27T06:03:00Z</dcterms:created>
  <dcterms:modified xsi:type="dcterms:W3CDTF">2022-09-11T07:42:07Z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