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803415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492990"/>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12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11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13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12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smtClean="0">
                <a:latin typeface="Times New Roman" pitchFamily="18" charset="0"/>
                <a:cs typeface="Times New Roman" pitchFamily="18" charset="0"/>
              </a:rPr>
              <a:t>жылы.</a:t>
            </a:r>
            <a:endParaRPr lang="ru-RU" sz="1200" dirty="0">
              <a:latin typeface="Times New Roman" pitchFamily="18" charset="0"/>
              <a:cs typeface="Times New Roman" pitchFamily="18" charset="0"/>
            </a:endParaRPr>
          </a:p>
          <a:p>
            <a:pPr lvl="0"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46551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38880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13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14554</TotalTime>
  <Words>622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2413</cp:revision>
  <cp:lastPrinted>2021-07-01T07:38:07Z</cp:lastPrinted>
  <dcterms:created xsi:type="dcterms:W3CDTF">2018-03-27T06:03:00Z</dcterms:created>
  <dcterms:modified xsi:type="dcterms:W3CDTF">2022-09-11T07:38:20Z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