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4900515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788456"/>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eaLnBrk="1" hangingPunct="1">
              <a:spcBef>
                <a:spcPts val="0"/>
              </a:spcBef>
              <a:buNone/>
              <a:defRPr/>
            </a:pPr>
            <a:r>
              <a:rPr lang="kk-KZ" altLang="ru-RU" sz="1200" b="1" dirty="0" smtClean="0">
                <a:latin typeface="Times New Roman" pitchFamily="18" charset="0"/>
                <a:cs typeface="Times New Roman" pitchFamily="18" charset="0"/>
              </a:rPr>
              <a:t>11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кей уақыттарда жаңбыр жауады, күндіз найзағай күтіледі.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7-12, түнде және таңертең екпіні 15-20 м/с. Ауаның температурасы түнде 5-7, күндіз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болады. Солтүстік-шығыстан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2-4 градус жылы, топырақ бетінде 3 градус үсік.</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300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5231" y="2865730"/>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Кадылбекова</a:t>
            </a:r>
            <a:r>
              <a:rPr lang="ru-RU" altLang="ru-RU" sz="1200" b="1" i="1" dirty="0" smtClean="0">
                <a:latin typeface="Times New Roman" panose="02020603050405020304" pitchFamily="18" charset="0"/>
                <a:cs typeface="Times New Roman" panose="02020603050405020304" pitchFamily="18" charset="0"/>
              </a:rPr>
              <a:t> А.</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18907</TotalTime>
  <Words>551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2672</cp:revision>
  <cp:lastPrinted>2021-07-01T07:38:07Z</cp:lastPrinted>
  <dcterms:created xsi:type="dcterms:W3CDTF">2018-03-27T06:03:00Z</dcterms:created>
  <dcterms:modified xsi:type="dcterms:W3CDTF">2022-09-11T08:12:05Z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