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6403669"/>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21-ден 12 </a:t>
            </a:r>
            <a:r>
              <a:rPr lang="ru-RU" sz="1200" b="1" dirty="0" err="1" smtClean="0">
                <a:solidFill>
                  <a:srgbClr val="000000"/>
                </a:solidFill>
                <a:latin typeface="Times New Roman" panose="02020603050405020304" pitchFamily="18" charset="0"/>
                <a:cs typeface="Times New Roman" panose="02020603050405020304" pitchFamily="18" charset="0"/>
              </a:rPr>
              <a:t>қыркүйек сағ</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itchFamily="18" charset="0"/>
                <a:cs typeface="Times New Roman" pitchFamily="18" charset="0"/>
              </a:rPr>
              <a:t>Көшпелі бұлтты, кей уақытта жаңбыр жауады, күндіз найзағай күтіледі. Солтүстік-батыстан жел соғады, күші 7-12, түнде екпіні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градус жылы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21-ден 13 </a:t>
            </a:r>
            <a:r>
              <a:rPr lang="ru-RU" sz="1200" b="1" dirty="0" err="1" smtClean="0">
                <a:solidFill>
                  <a:srgbClr val="000000"/>
                </a:solidFill>
                <a:latin typeface="Times New Roman" panose="02020603050405020304" pitchFamily="18" charset="0"/>
                <a:cs typeface="Times New Roman" panose="02020603050405020304" pitchFamily="18" charset="0"/>
              </a:rPr>
              <a:t>қыркүйек 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уақыттарда тұман болады. Солтүстік-шығыстан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температурасы  2-4 градус жылы, топырақ бетінде 3 градус</a:t>
            </a:r>
            <a:r>
              <a:rPr lang="en-US"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үсік</a:t>
            </a:r>
            <a:r>
              <a:rPr lang="kk-KZ" sz="1200" dirty="0" smtClean="0">
                <a:latin typeface="Times New Roman" pitchFamily="18" charset="0"/>
                <a:cs typeface="Times New Roman" pitchFamily="18" charset="0"/>
              </a:rPr>
              <a:t>.</a:t>
            </a: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3468743"/>
              </p:ext>
            </p:extLst>
          </p:nvPr>
        </p:nvGraphicFramePr>
        <p:xfrm>
          <a:off x="5024438" y="4357694"/>
          <a:ext cx="4667576" cy="185928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857628"/>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271462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a:spLocks noChangeArrowheads="1"/>
          </p:cNvSpPr>
          <p:nvPr/>
        </p:nvSpPr>
        <p:spPr bwMode="hidden">
          <a:xfrm>
            <a:off x="5024438" y="3571876"/>
            <a:ext cx="4643470" cy="261610"/>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wrap="square">
            <a:spAutoFit/>
          </a:bodyPr>
          <a:lstStyle/>
          <a:p>
            <a:pPr algn="ctr" eaLnBrk="1" hangingPunct="1">
              <a:buFont typeface="Arial" pitchFamily="34" charset="0"/>
              <a:buNone/>
              <a:defRPr/>
            </a:pPr>
            <a:r>
              <a:rPr lang="ru-RU" altLang="ru-RU" sz="1100" dirty="0">
                <a:latin typeface="Times New Roman" pitchFamily="18" charset="0"/>
                <a:cs typeface="Times New Roman" pitchFamily="18" charset="0"/>
              </a:rPr>
              <a:t>1, 2, 3 </a:t>
            </a:r>
            <a:r>
              <a:rPr lang="ru-RU" altLang="ru-RU" sz="1100" dirty="0" err="1">
                <a:latin typeface="Times New Roman" pitchFamily="18" charset="0"/>
                <a:cs typeface="Times New Roman" pitchFamily="18" charset="0"/>
              </a:rPr>
              <a:t>дәрежелі </a:t>
            </a:r>
            <a:r>
              <a:rPr lang="ru-RU" altLang="ru-RU" sz="1100" dirty="0">
                <a:latin typeface="Times New Roman" pitchFamily="18" charset="0"/>
                <a:cs typeface="Times New Roman" pitchFamily="18" charset="0"/>
              </a:rPr>
              <a:t>ҚМЖ </a:t>
            </a:r>
            <a:r>
              <a:rPr lang="ru-RU" altLang="ru-RU" sz="1100" dirty="0" err="1">
                <a:latin typeface="Times New Roman" pitchFamily="18" charset="0"/>
                <a:cs typeface="Times New Roman" pitchFamily="18" charset="0"/>
              </a:rPr>
              <a:t>ескертуі</a:t>
            </a:r>
            <a:r>
              <a:rPr lang="ru-RU" altLang="ru-RU" sz="1100" dirty="0">
                <a:latin typeface="Times New Roman" pitchFamily="18" charset="0"/>
                <a:cs typeface="Times New Roman" pitchFamily="18" charset="0"/>
              </a:rPr>
              <a:t> </a:t>
            </a:r>
            <a:r>
              <a:rPr lang="ru-RU" altLang="ru-RU" sz="1100" dirty="0" err="1">
                <a:latin typeface="Times New Roman" pitchFamily="18" charset="0"/>
                <a:cs typeface="Times New Roman" pitchFamily="18" charset="0"/>
              </a:rPr>
              <a:t>жоқ</a:t>
            </a:r>
            <a:endParaRPr lang="ru-RU" altLang="ru-RU" sz="11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13593</TotalTime>
  <Words>562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2351</cp:revision>
  <cp:lastPrinted>2021-07-01T07:38:07Z</cp:lastPrinted>
  <dcterms:created xsi:type="dcterms:W3CDTF">2018-03-27T06:03:00Z</dcterms:created>
  <dcterms:modified xsi:type="dcterms:W3CDTF">2022-09-11T08:08:45Z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