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014220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№254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сентября, ночью 13 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35190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11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Днем пыльная буря.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днем порывы 15-18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12-14,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13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7-12 м/с. Температура воздуха ночью 15-17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15093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2351</cp:revision>
  <cp:lastPrinted>2021-10-15T03:50:29Z</cp:lastPrinted>
  <dcterms:created xsi:type="dcterms:W3CDTF">2018-03-27T06:03:00Z</dcterms:created>
  <dcterms:modified xsi:type="dcterms:W3CDTF">2022-09-11T07:32:53Z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