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6984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54375"/>
            <a:ext cx="4816474" cy="184665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8-13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13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12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13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indent="182563"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8-13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3-5 градус </a:t>
            </a:r>
            <a:r>
              <a:rPr lang="ru-RU" sz="110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166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14454</TotalTime>
  <Words>537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2414</cp:revision>
  <cp:lastPrinted>2021-07-01T07:38:07Z</cp:lastPrinted>
  <dcterms:created xsi:type="dcterms:W3CDTF">2018-03-27T06:03:00Z</dcterms:created>
  <dcterms:modified xsi:type="dcterms:W3CDTF">2022-09-11T07:36:58Z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