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Көбінесе бұлтты, жауын-шашынсыз. Желдің бағыты </a:t>
            </a:r>
            <a:r>
              <a:rPr lang="kk-KZ" sz="1200" smtClean="0">
                <a:latin typeface="Times New Roman" pitchFamily="18" charset="0"/>
                <a:cs typeface="Times New Roman" pitchFamily="18" charset="0"/>
              </a:rPr>
              <a:t>солтүстік-батыстан оңтүстік-шығысқа </a:t>
            </a:r>
            <a:r>
              <a:rPr lang="kk-KZ" sz="1200" dirty="0" smtClean="0">
                <a:latin typeface="Times New Roman" pitchFamily="18" charset="0"/>
                <a:cs typeface="Times New Roman" pitchFamily="18" charset="0"/>
              </a:rPr>
              <a:t>ауысады, күші 1-6, екпіні 9 м/с. Ауа температурасы түнде 4-6, күндіз 15-17 градус жылы болады. </a:t>
            </a:r>
          </a:p>
          <a:p>
            <a:pPr lvl="0" algn="ctr"/>
            <a:r>
              <a:rPr lang="kk-KZ" sz="1200" b="1" dirty="0" smtClean="0">
                <a:solidFill>
                  <a:srgbClr val="000000"/>
                </a:solidFill>
                <a:latin typeface="Times New Roman" pitchFamily="18" charset="0"/>
                <a:cs typeface="Times New Roman" pitchFamily="18" charset="0"/>
              </a:rPr>
              <a:t>13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13қыркүйек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13506</TotalTime>
  <Words>604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2408</cp:revision>
  <cp:lastPrinted>2021-07-01T07:38:07Z</cp:lastPrinted>
  <dcterms:created xsi:type="dcterms:W3CDTF">2018-03-27T06:03:00Z</dcterms:created>
  <dcterms:modified xsi:type="dcterms:W3CDTF">2022-09-11T07:59:36Z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