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3351155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11 сентябрь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11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12 сентября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Ветер северо-западный, западный 9-14 м/с.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13-15 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сентября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12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13 сентября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Без осадков. Ветер северо-западный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3-5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292142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сентября, ночью 13 сентября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15302</TotalTime>
  <Words>573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2415</cp:revision>
  <cp:lastPrinted>2021-07-01T03:56:27Z</cp:lastPrinted>
  <dcterms:created xsi:type="dcterms:W3CDTF">2018-03-27T06:03:00Z</dcterms:created>
  <dcterms:modified xsi:type="dcterms:W3CDTF">2022-09-11T07:55:47Z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