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11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таңертең және күндіз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 күндіз 22-24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13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12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13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Солтүстік-шығыстан </a:t>
            </a:r>
            <a:r>
              <a:rPr lang="kk-KZ" sz="1200" dirty="0" smtClean="0">
                <a:latin typeface="Times New Roman" pitchFamily="18" charset="0"/>
                <a:cs typeface="Times New Roman" pitchFamily="18" charset="0"/>
              </a:rPr>
              <a:t>жел соғады, күші 8-13 м/с. Ауа температурасы 12-14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643182"/>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4438"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a:t>
            </a:r>
            <a:r>
              <a:rPr lang="ru-RU" sz="120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13130</TotalTime>
  <Words>626</Words>
  <Application>Microsoft Office PowerPoint</Application>
  <PresentationFormat>Лист A4 (210x297 мм)</PresentationFormat>
  <Paragraphs>107</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2446</cp:revision>
  <cp:lastPrinted>2021-07-01T03:56:27Z</cp:lastPrinted>
  <dcterms:created xsi:type="dcterms:W3CDTF">2018-03-27T06:03:00Z</dcterms:created>
  <dcterms:modified xsi:type="dcterms:W3CDTF">2022-09-11T07:51:59Z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