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57800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2"/>
            <a:ext cx="4824413" cy="284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indent="271463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дождь. Днем гроза. Ветер северо-западный 7- 12, ночью порывы 16 м/с. Температура воздуха ночью 2-4, днем 11-13 тепла..</a:t>
            </a:r>
            <a:endParaRPr lang="ru-RU" sz="1100" dirty="0" smtClean="0">
              <a:latin typeface="Calibri"/>
              <a:ea typeface="Times New Roman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indent="271463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осадков, временами туман. Ветер северо-восточный 5-10 м/с. Температура воздуха 2-4 тепла, на поверхности почвы заморозки 3 градуса.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64318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85762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15563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517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2317</cp:revision>
  <cp:lastPrinted>2021-07-01T03:56:27Z</cp:lastPrinted>
  <dcterms:created xsi:type="dcterms:W3CDTF">2018-03-27T06:03:00Z</dcterms:created>
  <dcterms:modified xsi:type="dcterms:W3CDTF">2022-09-11T08:08:53Z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