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438457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254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12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11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12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шығыстан, оңтүстік-шығыстан, солтүстіктен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3-5, күндіз 16-18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13</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12</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13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15177</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2782</cp:revision>
  <cp:lastPrinted>2021-07-01T03:56:27Z</cp:lastPrinted>
  <dcterms:created xsi:type="dcterms:W3CDTF">2018-03-27T06:03:00Z</dcterms:created>
  <dcterms:modified xsi:type="dcterms:W3CDTF">2022-09-11T08:10:04Z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