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29868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небольшой дождь. Ветер северо-западный 9-14, днем 5-10 м/с. Температура воздуха ночью 2-4,  днем 12-14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13256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2455</cp:revision>
  <cp:lastPrinted>2021-07-01T03:56:27Z</cp:lastPrinted>
  <dcterms:created xsi:type="dcterms:W3CDTF">2018-03-27T06:03:00Z</dcterms:created>
  <dcterms:modified xsi:type="dcterms:W3CDTF">2022-09-11T08:04:15Z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